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9"/>
  </p:notesMasterIdLst>
  <p:sldIdLst>
    <p:sldId id="282" r:id="rId5"/>
    <p:sldId id="308" r:id="rId6"/>
    <p:sldId id="345" r:id="rId7"/>
    <p:sldId id="382" r:id="rId8"/>
    <p:sldId id="378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6" r:id="rId22"/>
    <p:sldId id="399" r:id="rId23"/>
    <p:sldId id="398" r:id="rId24"/>
    <p:sldId id="400" r:id="rId25"/>
    <p:sldId id="401" r:id="rId26"/>
    <p:sldId id="402" r:id="rId27"/>
    <p:sldId id="395" r:id="rId28"/>
    <p:sldId id="407" r:id="rId29"/>
    <p:sldId id="403" r:id="rId30"/>
    <p:sldId id="404" r:id="rId31"/>
    <p:sldId id="405" r:id="rId32"/>
    <p:sldId id="408" r:id="rId33"/>
    <p:sldId id="409" r:id="rId34"/>
    <p:sldId id="410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06" r:id="rId52"/>
    <p:sldId id="428" r:id="rId53"/>
    <p:sldId id="430" r:id="rId54"/>
    <p:sldId id="429" r:id="rId55"/>
    <p:sldId id="397" r:id="rId56"/>
    <p:sldId id="411" r:id="rId57"/>
    <p:sldId id="38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345"/>
            <p14:sldId id="382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06"/>
            <p14:sldId id="428"/>
            <p14:sldId id="430"/>
            <p14:sldId id="429"/>
            <p14:sldId id="397"/>
            <p14:sldId id="411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53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D1E5-829E-18E9-BA00-FD97F641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B09BD-CFE6-920F-6805-7E6C616E6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2175F-A8FB-675F-A9B1-018552E42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6B0F-ECBF-EAEA-5043-6850CFAD0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8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EEDDC-9F69-E8C4-17C3-9911DD092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26A86-4456-5330-ED9D-838C56A27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350B6-5741-CC4B-8CBD-5ECE2A363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53912-D77E-7814-365F-1C4C81DEE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43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493C-0258-02A8-1568-EFAB830A0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C71EB-18C0-9C36-CC88-77687ACF6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CC867-2B59-DE77-2549-4624660F5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1590-4E13-A539-9D69-D27F1F1C9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445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FE22-E24B-2C54-6A51-95BF78BD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0F631-80E9-B3EE-C617-7F5F109D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49A5C-2DE1-ED26-FD28-399EA1325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A87A5-F577-FB0F-656B-840C2D2E2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668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Good afternoon </a:t>
            </a:r>
            <a:r>
              <a:rPr lang="en-US" b="1" dirty="0" err="1"/>
              <a:t>vjezbe</a:t>
            </a:r>
            <a:r>
              <a:rPr lang="en-US" b="1" dirty="0"/>
              <a:t> u </a:t>
            </a:r>
            <a:r>
              <a:rPr lang="en-US" b="1" dirty="0" err="1"/>
              <a:t>komponente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569EC-9DD4-1CC6-03AB-0A63DCBC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Snaga Reacta leži u njegovoj sposobnosti da složeno korisničko sučelje razbije na manje, upravljive dijelove nazvane komponente. Ovaj modularni pristup olakšava održavanje i ažuriranje koda.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Namijenjen je izradi modernih, interaktivnih web sučelja.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Visoko je cijenjen na tržištu rada, pogotovo za full-stack i frontend developere.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Pruža jednostavan, ali snažan pristup za kreiranje ponovno upotrebljivih elemenata korisničkog sučelja.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A5743-5992-1B39-A4F4-8150E1B30DC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ECA6-5DE3-8880-4EA8-9CD53EABD6F7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F6C4-A5D0-E1F1-7559-94B7270F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37289-C3C3-4BD1-7B0B-435ED6A9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6C29-E5DB-8F42-7ABD-32E2D724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4E82EA-D373-03CA-6CCC-BAF066A4354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EA898-A537-1951-2C43-E14AC2A4F36E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33215-945A-19F5-0993-6B0B49E9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Izmjenite</a:t>
            </a:r>
            <a:r>
              <a:rPr lang="en-US" dirty="0"/>
              <a:t> HTML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postojecem</a:t>
            </a:r>
            <a:r>
              <a:rPr lang="en-US" dirty="0"/>
              <a:t> </a:t>
            </a:r>
            <a:r>
              <a:rPr lang="en-US" dirty="0" err="1"/>
              <a:t>websiteu</a:t>
            </a:r>
            <a:r>
              <a:rPr lang="en-US" dirty="0"/>
              <a:t> da </a:t>
            </a:r>
            <a:r>
              <a:rPr lang="en-US" dirty="0" err="1"/>
              <a:t>dobijete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EC2A8-3CFF-29C6-72FD-5024818E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A95614-9108-8B97-D7A4-3236819C841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 ???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FD1504-6BC8-8825-1112-00FEA693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52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7ECDC-5CB5-18B4-46C8-CFF88E1B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285B-37C7-F70F-3CC6-A5FDAF40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E3498D-39CC-B24D-7D6F-486F78C77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Header.jsx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&lt;header&gt;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Footer.jsx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&lt;footer&gt;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Note.jsx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&lt;div&gt; element </a:t>
            </a:r>
            <a:r>
              <a:rPr lang="en-US" dirty="0" err="1"/>
              <a:t>sa</a:t>
            </a:r>
            <a:r>
              <a:rPr lang="en-US" dirty="0"/>
              <a:t> &lt;h1&gt; I &lt;p&gt; </a:t>
            </a:r>
            <a:r>
              <a:rPr lang="en-US" dirty="0" err="1"/>
              <a:t>elementom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https://w00gz.csb.app/</a:t>
            </a:r>
          </a:p>
          <a:p>
            <a:pPr marL="342900" indent="-342900">
              <a:buAutoNum type="arabicPeriod"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216F8-0D75-6435-C3F6-E8956874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95" y="1132367"/>
            <a:ext cx="5505267" cy="40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3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3550-8C86-1166-9F44-917D76DC0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6DA4-B6DD-D9AC-C7AE-475A1F74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35E791-E469-0A95-AC94-6E32147F6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400" b="1" dirty="0"/>
              <a:t>Zadatak: Ažuriranje projekta za trgovine</a:t>
            </a:r>
            <a:endParaRPr lang="hr-HR" sz="1400" dirty="0"/>
          </a:p>
          <a:p>
            <a:pPr>
              <a:buFont typeface="+mj-lt"/>
              <a:buAutoNum type="arabicPeriod"/>
            </a:pPr>
            <a:r>
              <a:rPr lang="hr-HR" sz="1400" b="1" dirty="0"/>
              <a:t>Dodavanje gumbova za Login i Register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Napravi i postavi dvije nove komponente za prikaz gumba "Login" i "Register".</a:t>
            </a:r>
          </a:p>
          <a:p>
            <a:pPr>
              <a:buFont typeface="+mj-lt"/>
              <a:buAutoNum type="arabicPeriod"/>
            </a:pPr>
            <a:r>
              <a:rPr lang="hr-HR" sz="1400" b="1" dirty="0"/>
              <a:t>Kreiranje Login komponente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Komponenta treba sadržavati dva gumba: "Login" i "Register".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Početno stanje (default) je prikaz gumba "Login".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Klikom na "Register" link, prikazuje se samo "Register" gumb (skriva se "Login" gumb).</a:t>
            </a:r>
          </a:p>
          <a:p>
            <a:r>
              <a:rPr lang="hr-HR" sz="1400" b="1" dirty="0"/>
              <a:t>Logika provjere korisnika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Ako je korisnik već prijavljen, prikaži mu formu za prijavu (kao potvrdu da je logiran).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Ako korisnik nije prijavljen, odmah prikaži glavni dio aplikacije.</a:t>
            </a:r>
          </a:p>
        </p:txBody>
      </p:sp>
    </p:spTree>
    <p:extLst>
      <p:ext uri="{BB962C8B-B14F-4D97-AF65-F5344CB8AC3E}">
        <p14:creationId xmlns:p14="http://schemas.microsoft.com/office/powerpoint/2010/main" val="3056191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hr-HR" sz="1200" b="1" dirty="0"/>
              <a:t>Zadatak: </a:t>
            </a:r>
            <a:r>
              <a:rPr lang="en-US" sz="1200" b="1" dirty="0" err="1"/>
              <a:t>dodajte</a:t>
            </a:r>
            <a:r>
              <a:rPr lang="en-US" sz="1200" b="1" dirty="0"/>
              <a:t> </a:t>
            </a:r>
            <a:r>
              <a:rPr lang="en-US" sz="1200" b="1" dirty="0" err="1"/>
              <a:t>interaktivnost</a:t>
            </a:r>
            <a:r>
              <a:rPr lang="en-US" sz="1200" b="1" dirty="0"/>
              <a:t> </a:t>
            </a:r>
            <a:r>
              <a:rPr lang="en-US" sz="1200" b="1" dirty="0" err="1"/>
              <a:t>svom</a:t>
            </a:r>
            <a:r>
              <a:rPr lang="en-US" sz="1200" b="1" dirty="0"/>
              <a:t> video </a:t>
            </a:r>
            <a:r>
              <a:rPr lang="en-US" sz="1200" b="1" dirty="0" err="1"/>
              <a:t>klub</a:t>
            </a:r>
            <a:r>
              <a:rPr lang="en-US" sz="1200" b="1" dirty="0"/>
              <a:t> </a:t>
            </a:r>
            <a:r>
              <a:rPr lang="en-US" sz="1200" b="1" dirty="0" err="1"/>
              <a:t>sajtu</a:t>
            </a:r>
            <a:endParaRPr lang="hr-HR" sz="1200" b="1" dirty="0"/>
          </a:p>
          <a:p>
            <a:r>
              <a:rPr lang="hr-HR" sz="1200" b="1" dirty="0"/>
              <a:t>Cilj: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- </a:t>
            </a:r>
            <a:r>
              <a:rPr lang="en-US" sz="1200" dirty="0" err="1"/>
              <a:t>dodati</a:t>
            </a:r>
            <a:r>
              <a:rPr lang="en-US" sz="1200" dirty="0"/>
              <a:t> </a:t>
            </a:r>
            <a:r>
              <a:rPr lang="en-US" sz="1200" dirty="0" err="1"/>
              <a:t>funkcinalnost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kategorije</a:t>
            </a:r>
            <a:r>
              <a:rPr lang="en-US" sz="1200" dirty="0"/>
              <a:t> da </a:t>
            </a:r>
            <a:r>
              <a:rPr lang="en-US" sz="1200" dirty="0" err="1"/>
              <a:t>izadje</a:t>
            </a:r>
            <a:r>
              <a:rPr lang="en-US" sz="1200" dirty="0"/>
              <a:t> </a:t>
            </a:r>
            <a:r>
              <a:rPr lang="en-US" sz="1200" dirty="0" err="1"/>
              <a:t>padajuci</a:t>
            </a:r>
            <a:r>
              <a:rPr lang="en-US" sz="1200" dirty="0"/>
              <a:t> </a:t>
            </a:r>
            <a:r>
              <a:rPr lang="en-US" sz="1200" dirty="0" err="1"/>
              <a:t>meni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pPr>
              <a:buNone/>
            </a:pPr>
            <a:r>
              <a:rPr lang="hr-HR" b="1" dirty="0"/>
              <a:t>Forkaj i pripremi projekt</a:t>
            </a:r>
            <a:endParaRPr lang="hr-HR" dirty="0"/>
          </a:p>
          <a:p>
            <a:r>
              <a:rPr lang="hr-HR" b="1" dirty="0"/>
              <a:t>Postavi osnovnu strukturu aplikacije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datoteci index.js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dva HTML paragrafa: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Napomena: Ne zaboravi dodati zagrade kod poziva metode!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Prikaži sadržaj u DOM-u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Testiraj i ispravi eventualne greške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3552</TotalTime>
  <Words>3812</Words>
  <Application>Microsoft Office PowerPoint</Application>
  <PresentationFormat>Widescreen</PresentationFormat>
  <Paragraphs>404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VJEžba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267</cp:revision>
  <dcterms:created xsi:type="dcterms:W3CDTF">2021-08-14T09:32:24Z</dcterms:created>
  <dcterms:modified xsi:type="dcterms:W3CDTF">2025-04-03T20:36:13Z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